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00" y="1166724"/>
            <a:ext cx="5887437" cy="361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Jan Bradač, 8.a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66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se slavi i što je Dan </a:t>
            </a:r>
            <a:r>
              <a:rPr lang="hr-HR" dirty="0" smtClean="0"/>
              <a:t>neovisnosti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 Neovisnosti Republike Hrvatske slavi se 8. listopada</a:t>
            </a:r>
          </a:p>
          <a:p>
            <a:r>
              <a:rPr lang="hr-HR" dirty="0"/>
              <a:t>U Republici Hrvatskoj 8. </a:t>
            </a:r>
            <a:r>
              <a:rPr lang="hr-HR" dirty="0" smtClean="0"/>
              <a:t>listopada je dan u </a:t>
            </a:r>
            <a:r>
              <a:rPr lang="hr-HR" dirty="0"/>
              <a:t>znak </a:t>
            </a:r>
            <a:r>
              <a:rPr lang="hr-HR" dirty="0" smtClean="0"/>
              <a:t>sjećanja kad </a:t>
            </a:r>
            <a:r>
              <a:rPr lang="hr-HR" dirty="0"/>
              <a:t>je Hrvatski sabor 1991. godine jednoglasno donio </a:t>
            </a:r>
            <a:r>
              <a:rPr lang="hr-HR" dirty="0"/>
              <a:t>O</a:t>
            </a:r>
            <a:r>
              <a:rPr lang="hr-HR" dirty="0" smtClean="0"/>
              <a:t>dluku </a:t>
            </a:r>
            <a:r>
              <a:rPr lang="hr-HR" dirty="0"/>
              <a:t>o raskidu svih državnopravnih veza Republike Hrvatske s ostalim republikama i pokrajinama SFRJ.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5" y="3731686"/>
            <a:ext cx="4362995" cy="28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Odluka Hrvatskog Sabora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Hrvatski sabor u Odluci je naglasio i da „Republika Hrvatska ne priznaje valjanim niti jedan pravni akt bilo kojeg tijela koje nastupa u ime bivše federacije – SFRJ“.  Na istoj saborskoj sjednici izglasano je i 15 zakona potrebnih za oživotvorenje samostalne i suverene Republike Hrvatske.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33" y="3597485"/>
            <a:ext cx="4283664" cy="28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SFRJ pokušala spriječiti odvajanje Hrvatske?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 </a:t>
            </a:r>
            <a:r>
              <a:rPr lang="hr-HR" dirty="0"/>
              <a:t>hrvatsku Odluku o samostalnosti, zrakoplovi JNA bombardirali su 7. listopada 1991. povijesnu jezgru Zagreba i Banske dvore u kojima je bilo smješteno tadašnje državno vodstvo na čelu s predsjednikom dr. Franjom Tuđmanom</a:t>
            </a:r>
            <a:r>
              <a:rPr lang="hr-HR" dirty="0" smtClean="0"/>
              <a:t>.</a:t>
            </a:r>
          </a:p>
          <a:p>
            <a:r>
              <a:rPr lang="hr-HR" dirty="0" smtClean="0"/>
              <a:t>Zbog </a:t>
            </a:r>
            <a:r>
              <a:rPr lang="hr-HR" dirty="0"/>
              <a:t>tih okolnosti te mogućih novih zračnih napada na Zagreb, povijesna sjednica svih triju saborskih vijeća održana je 8. listopada 1991. godine u podrumskim prostorijama zgrade INA-e u Zagrebu.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38" y="4389251"/>
            <a:ext cx="3477445" cy="23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54" y="1679503"/>
            <a:ext cx="4874164" cy="44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3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D337820A9A249BA1107494318A248" ma:contentTypeVersion="0" ma:contentTypeDescription="Create a new document." ma:contentTypeScope="" ma:versionID="9fa7b0673956962a4e4d1f63935859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AFE46E-606F-4B16-9E29-D7281F1B5F51}"/>
</file>

<file path=customXml/itemProps2.xml><?xml version="1.0" encoding="utf-8"?>
<ds:datastoreItem xmlns:ds="http://schemas.openxmlformats.org/officeDocument/2006/customXml" ds:itemID="{4F7CEA79-245F-427A-B41A-A14C2454DEA7}"/>
</file>

<file path=customXml/itemProps3.xml><?xml version="1.0" encoding="utf-8"?>
<ds:datastoreItem xmlns:ds="http://schemas.openxmlformats.org/officeDocument/2006/customXml" ds:itemID="{53A09511-E8D3-4354-9AA1-A424B33C33F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193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 Presentation</vt:lpstr>
      <vt:lpstr>Kada se slavi i što je Dan neovisnosti?</vt:lpstr>
      <vt:lpstr>Odluka Hrvatskog Sabora</vt:lpstr>
      <vt:lpstr>Kako je SFRJ pokušala spriječiti odvajanje Hrvatske?</vt:lpstr>
      <vt:lpstr>HVALA NA POZORNOSTI!!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Neovisnost Republike Hrvatske</dc:title>
  <dc:creator>Windows User</dc:creator>
  <cp:lastModifiedBy>Windows User</cp:lastModifiedBy>
  <cp:revision>7</cp:revision>
  <dcterms:created xsi:type="dcterms:W3CDTF">2020-10-03T18:38:18Z</dcterms:created>
  <dcterms:modified xsi:type="dcterms:W3CDTF">2020-10-04T16:44:05Z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0x010100365D337820A9A249BA1107494318A248</vt:lpwstr>
  </property>
</Properties>
</file>