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66" r:id="rId6"/>
    <p:sldId id="267" r:id="rId7"/>
    <p:sldId id="273" r:id="rId8"/>
    <p:sldId id="268" r:id="rId9"/>
    <p:sldId id="269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12.12.2018.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7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12.12.2018.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49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12.12.2018.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90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12.12.2018.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94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12.12.2018.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61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12.12.2018.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753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12.12.2018.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71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12.12.2018.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09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12.12.2018.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72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12.12.2018.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50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12.12.2018.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21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470-2B04-4B76-BAA9-18E881EC62BE}" type="datetimeFigureOut">
              <a:rPr lang="hr-HR" smtClean="0"/>
              <a:t>12.12.2018.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35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bit.ly/2QSGY1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bit.ly/2C63n2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olski-sport-zg.hr/iskaznice.asp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742" y="3789043"/>
            <a:ext cx="2907329" cy="2948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6864" cy="1296144"/>
          </a:xfrm>
        </p:spPr>
        <p:txBody>
          <a:bodyPr vert="horz">
            <a:noAutofit/>
          </a:bodyPr>
          <a:lstStyle/>
          <a:p>
            <a:pPr algn="l"/>
            <a:r>
              <a:rPr lang="hr-HR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/>
            </a:r>
            <a:br>
              <a:rPr lang="hr-HR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</a:br>
            <a:r>
              <a:rPr lang="hr-HR" sz="1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/>
            </a:r>
            <a:br>
              <a:rPr lang="hr-HR" sz="1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</a:br>
            <a:r>
              <a:rPr lang="hr-HR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ODMORKO</a:t>
            </a:r>
            <a:br>
              <a:rPr lang="hr-HR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</a:br>
            <a:r>
              <a:rPr lang="hr-HR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ZIMA 2019.</a:t>
            </a:r>
            <a:br>
              <a:rPr lang="hr-HR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</a:br>
            <a:r>
              <a:rPr lang="hr-HR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/>
            </a:r>
            <a:br>
              <a:rPr lang="hr-HR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</a:br>
            <a:r>
              <a:rPr lang="hr-HR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odmorko.hr</a:t>
            </a:r>
            <a:endParaRPr lang="hr-HR" sz="11500" b="1" dirty="0">
              <a:solidFill>
                <a:schemeClr val="tx2">
                  <a:lumMod val="60000"/>
                  <a:lumOff val="40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400800" cy="1752600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15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88024" y="2852936"/>
            <a:ext cx="4186808" cy="1301006"/>
          </a:xfrm>
        </p:spPr>
        <p:txBody>
          <a:bodyPr>
            <a:normAutofit fontScale="90000"/>
          </a:bodyPr>
          <a:lstStyle/>
          <a:p>
            <a:r>
              <a:rPr lang="hr-HR" sz="5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PLAKAT</a:t>
            </a:r>
            <a:r>
              <a:rPr lang="hr-HR" sz="3600" dirty="0" smtClean="0">
                <a:hlinkClick r:id="rId2"/>
              </a:rPr>
              <a:t/>
            </a:r>
            <a:br>
              <a:rPr lang="hr-HR" sz="3600" dirty="0" smtClean="0">
                <a:hlinkClick r:id="rId2"/>
              </a:rPr>
            </a:br>
            <a:r>
              <a:rPr lang="hr-HR" sz="3600" dirty="0" smtClean="0">
                <a:hlinkClick r:id="rId2"/>
              </a:rPr>
              <a:t>https</a:t>
            </a:r>
            <a:r>
              <a:rPr lang="hr-HR" sz="3600" dirty="0">
                <a:hlinkClick r:id="rId2"/>
              </a:rPr>
              <a:t>://</a:t>
            </a:r>
            <a:r>
              <a:rPr lang="hr-HR" sz="3600" dirty="0" smtClean="0">
                <a:hlinkClick r:id="rId2"/>
              </a:rPr>
              <a:t>bit.ly/2QSGY1e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9"/>
            <a:ext cx="4248472" cy="600686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221088"/>
            <a:ext cx="2483772" cy="25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INTERAKTIVNA KARTA</a:t>
            </a:r>
            <a:endParaRPr lang="hr-HR" dirty="0">
              <a:solidFill>
                <a:schemeClr val="tx2">
                  <a:lumMod val="40000"/>
                  <a:lumOff val="60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Sve događaje i lokacije možete vidjeti preko google maps:</a:t>
            </a:r>
          </a:p>
          <a:p>
            <a:pPr marL="0" indent="0">
              <a:buNone/>
            </a:pP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bit.ly/2C63n2x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356992"/>
            <a:ext cx="7164288" cy="33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MREŽNA STRANICA</a:t>
            </a:r>
            <a:endParaRPr lang="hr-HR" dirty="0">
              <a:solidFill>
                <a:schemeClr val="tx2">
                  <a:lumMod val="40000"/>
                  <a:lumOff val="60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627" y="1600200"/>
            <a:ext cx="6116745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669" y="3858023"/>
            <a:ext cx="2978335" cy="302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12180"/>
            <a:ext cx="2978335" cy="3020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FACEBOOK STRANICA</a:t>
            </a:r>
            <a:endParaRPr lang="hr-HR" dirty="0">
              <a:solidFill>
                <a:schemeClr val="tx2">
                  <a:lumMod val="40000"/>
                  <a:lumOff val="60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7"/>
          <a:stretch/>
        </p:blipFill>
        <p:spPr>
          <a:xfrm>
            <a:off x="1763688" y="1241900"/>
            <a:ext cx="7159298" cy="4995412"/>
          </a:xfrm>
        </p:spPr>
      </p:pic>
    </p:spTree>
    <p:extLst>
      <p:ext uri="{BB962C8B-B14F-4D97-AF65-F5344CB8AC3E}">
        <p14:creationId xmlns:p14="http://schemas.microsoft.com/office/powerpoint/2010/main" val="25115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737" y="3717032"/>
            <a:ext cx="2978335" cy="3020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INSTAGRAM</a:t>
            </a:r>
            <a:endParaRPr lang="hr-HR" dirty="0">
              <a:solidFill>
                <a:schemeClr val="tx2">
                  <a:lumMod val="40000"/>
                  <a:lumOff val="60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088379"/>
            <a:ext cx="6912768" cy="5653679"/>
          </a:xfrm>
        </p:spPr>
      </p:pic>
    </p:spTree>
    <p:extLst>
      <p:ext uri="{BB962C8B-B14F-4D97-AF65-F5344CB8AC3E}">
        <p14:creationId xmlns:p14="http://schemas.microsoft.com/office/powerpoint/2010/main" val="39753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2" y="3850139"/>
            <a:ext cx="2978335" cy="3020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TWITTER</a:t>
            </a:r>
            <a:endParaRPr lang="hr-HR" dirty="0">
              <a:solidFill>
                <a:schemeClr val="tx2">
                  <a:lumMod val="40000"/>
                  <a:lumOff val="60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309" y="1268760"/>
            <a:ext cx="8229600" cy="4020502"/>
          </a:xfrm>
        </p:spPr>
      </p:pic>
    </p:spTree>
    <p:extLst>
      <p:ext uri="{BB962C8B-B14F-4D97-AF65-F5344CB8AC3E}">
        <p14:creationId xmlns:p14="http://schemas.microsoft.com/office/powerpoint/2010/main" val="18082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737" y="3717032"/>
            <a:ext cx="2978335" cy="3020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ŠSSGZ TV</a:t>
            </a:r>
            <a:endParaRPr lang="hr-HR" dirty="0">
              <a:solidFill>
                <a:schemeClr val="tx2">
                  <a:lumMod val="40000"/>
                  <a:lumOff val="60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4744"/>
            <a:ext cx="9144000" cy="4836404"/>
          </a:xfrm>
        </p:spPr>
      </p:pic>
    </p:spTree>
    <p:extLst>
      <p:ext uri="{BB962C8B-B14F-4D97-AF65-F5344CB8AC3E}">
        <p14:creationId xmlns:p14="http://schemas.microsoft.com/office/powerpoint/2010/main" val="17302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737" y="3717032"/>
            <a:ext cx="2978335" cy="3020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ISKAZNICE</a:t>
            </a:r>
            <a:endParaRPr lang="hr-HR" dirty="0">
              <a:solidFill>
                <a:schemeClr val="tx2">
                  <a:lumMod val="40000"/>
                  <a:lumOff val="60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programe Saveza iskaznica je obavezna!!!</a:t>
            </a:r>
          </a:p>
          <a:p>
            <a:pPr marL="0" indent="0">
              <a:buNone/>
            </a:pPr>
            <a:r>
              <a:rPr lang="hr-HR" b="1" dirty="0" smtClean="0"/>
              <a:t>IZRADA ISKAZNICE PREKO WEBA:</a:t>
            </a:r>
          </a:p>
          <a:p>
            <a:pPr marL="0" indent="0">
              <a:buNone/>
            </a:pPr>
            <a:r>
              <a:rPr lang="hr-HR" dirty="0" smtClean="0">
                <a:hlinkClick r:id="rId3"/>
              </a:rPr>
              <a:t>http://www.skolski-sport-zg.hr/iskaznice.aspx</a:t>
            </a:r>
            <a:endParaRPr lang="hr-HR" dirty="0" smtClean="0"/>
          </a:p>
          <a:p>
            <a:pPr marL="0" indent="0">
              <a:buNone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7299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40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ODMORKO ZIMA 2019.  odmorko.hr</vt:lpstr>
      <vt:lpstr>PLAKAT https://bit.ly/2QSGY1e </vt:lpstr>
      <vt:lpstr>INTERAKTIVNA KARTA</vt:lpstr>
      <vt:lpstr>MREŽNA STRANICA</vt:lpstr>
      <vt:lpstr>FACEBOOK STRANICA</vt:lpstr>
      <vt:lpstr>INSTAGRAM</vt:lpstr>
      <vt:lpstr>TWITTER</vt:lpstr>
      <vt:lpstr>ŠSSGZ TV</vt:lpstr>
      <vt:lpstr>ISKAZNICE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ODMORKO</dc:title>
  <dc:creator>Hrvoje</dc:creator>
  <cp:lastModifiedBy>Hrvoje</cp:lastModifiedBy>
  <cp:revision>31</cp:revision>
  <dcterms:created xsi:type="dcterms:W3CDTF">2017-12-11T14:09:36Z</dcterms:created>
  <dcterms:modified xsi:type="dcterms:W3CDTF">2018-12-12T12:51:22Z</dcterms:modified>
</cp:coreProperties>
</file>